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71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9790476" cy="36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3" y="4847395"/>
            <a:ext cx="4047619" cy="590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1" y="7484325"/>
            <a:ext cx="2580952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1952381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3000000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0950" y="3464363"/>
            <a:ext cx="15219048" cy="52095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064344"/>
            <a:ext cx="619048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71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2" y="1535491"/>
            <a:ext cx="7428571" cy="71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6785" y="1352195"/>
            <a:ext cx="11314286" cy="35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2000000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05"/>
            <a:ext cx="3628571" cy="23523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180952" cy="13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4" y="2470762"/>
            <a:ext cx="3790476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382" y="2966480"/>
            <a:ext cx="4447619" cy="30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17676" y="1454311"/>
            <a:ext cx="6244742" cy="7377091"/>
            <a:chOff x="9917676" y="1454311"/>
            <a:chExt cx="6244742" cy="7377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7676" y="1454311"/>
              <a:ext cx="6244742" cy="73770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762" y="5895180"/>
            <a:ext cx="6171429" cy="2962286"/>
            <a:chOff x="1483762" y="5895180"/>
            <a:chExt cx="6171429" cy="2962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762" y="5895180"/>
              <a:ext cx="6171429" cy="2962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919709" y="2999619"/>
            <a:ext cx="27796101" cy="54535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18" y="1334751"/>
            <a:ext cx="3180952" cy="13809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8485" y="2404561"/>
            <a:ext cx="3790476" cy="5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316342"/>
            <a:ext cx="1047619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6829" y="3330627"/>
            <a:ext cx="1047619" cy="409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58253" y="1772220"/>
            <a:ext cx="27802221" cy="92986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818" y="1334751"/>
            <a:ext cx="3180952" cy="13809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8485" y="2404561"/>
            <a:ext cx="3790476" cy="5047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180952" cy="13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485" y="2404561"/>
            <a:ext cx="3790476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248" y="3316344"/>
            <a:ext cx="2733333" cy="4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2" y="3883668"/>
            <a:ext cx="8952896" cy="5674999"/>
            <a:chOff x="1483762" y="3883668"/>
            <a:chExt cx="8952896" cy="5674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3762" y="3883668"/>
              <a:ext cx="8952896" cy="56749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46361" y="3820596"/>
            <a:ext cx="6171429" cy="5645712"/>
            <a:chOff x="10846361" y="3820596"/>
            <a:chExt cx="6171429" cy="56457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46361" y="3820596"/>
              <a:ext cx="6171429" cy="5645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180952" cy="13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485" y="2404561"/>
            <a:ext cx="3790476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477" y="3316344"/>
            <a:ext cx="1838095" cy="4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6299" y="4174224"/>
            <a:ext cx="11493117" cy="5100070"/>
            <a:chOff x="3396299" y="4174224"/>
            <a:chExt cx="11493117" cy="51000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6299" y="4174224"/>
              <a:ext cx="11493117" cy="51000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180952" cy="13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485" y="2404561"/>
            <a:ext cx="3790476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477" y="3316344"/>
            <a:ext cx="1838095" cy="4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30140" y="4891041"/>
            <a:ext cx="1228084" cy="1050223"/>
            <a:chOff x="10330140" y="4891041"/>
            <a:chExt cx="1228084" cy="1050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0140" y="4891041"/>
              <a:ext cx="1228084" cy="1050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762" y="4718361"/>
            <a:ext cx="1615947" cy="3698720"/>
            <a:chOff x="1483762" y="4718361"/>
            <a:chExt cx="1615947" cy="36987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762" y="4718361"/>
              <a:ext cx="1615947" cy="36987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96826" y="4891041"/>
            <a:ext cx="1597661" cy="3154237"/>
            <a:chOff x="3796826" y="4891041"/>
            <a:chExt cx="1597661" cy="31542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6826" y="4891041"/>
              <a:ext cx="1597661" cy="31542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09890" y="4871671"/>
            <a:ext cx="1499489" cy="3231719"/>
            <a:chOff x="6109890" y="4871671"/>
            <a:chExt cx="1499489" cy="32317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9890" y="4871671"/>
              <a:ext cx="1499489" cy="3231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19304" y="4833898"/>
            <a:ext cx="1590981" cy="3154237"/>
            <a:chOff x="8119304" y="4833898"/>
            <a:chExt cx="1590981" cy="31542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9304" y="4833898"/>
              <a:ext cx="1590981" cy="31542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02295" y="4516062"/>
            <a:ext cx="1853003" cy="4478895"/>
            <a:chOff x="12202295" y="4516062"/>
            <a:chExt cx="1853003" cy="44788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02295" y="4516062"/>
              <a:ext cx="1853003" cy="44788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74669" y="4887632"/>
            <a:ext cx="1981598" cy="1787214"/>
            <a:chOff x="14074669" y="4887632"/>
            <a:chExt cx="1981598" cy="17872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74669" y="4887632"/>
              <a:ext cx="1981598" cy="17872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30140" y="6180311"/>
            <a:ext cx="1329782" cy="1157215"/>
            <a:chOff x="10330140" y="6180311"/>
            <a:chExt cx="1329782" cy="11572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0140" y="6180311"/>
              <a:ext cx="1329782" cy="1157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180952" cy="13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485" y="2404561"/>
            <a:ext cx="3790476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382" y="8704247"/>
            <a:ext cx="5200000" cy="3904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94" y="8304238"/>
            <a:ext cx="1104762" cy="4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73347" y="3331258"/>
            <a:ext cx="2635524" cy="4650925"/>
            <a:chOff x="11373347" y="3331258"/>
            <a:chExt cx="2635524" cy="46509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3347" y="3331258"/>
              <a:ext cx="2635524" cy="46509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762" y="3350629"/>
            <a:ext cx="2533112" cy="4658596"/>
            <a:chOff x="1483762" y="3350629"/>
            <a:chExt cx="2533112" cy="4658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3762" y="3350629"/>
              <a:ext cx="2533112" cy="4658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6285" y="3331258"/>
            <a:ext cx="3290871" cy="4658596"/>
            <a:chOff x="8006285" y="3331258"/>
            <a:chExt cx="3290871" cy="4658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6285" y="3331258"/>
              <a:ext cx="3290871" cy="4658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8747" y="3350629"/>
            <a:ext cx="3839087" cy="4658596"/>
            <a:chOff x="4088747" y="3350629"/>
            <a:chExt cx="3839087" cy="4658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8747" y="3350629"/>
              <a:ext cx="3839087" cy="4658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85061" y="3331258"/>
            <a:ext cx="2209110" cy="5970568"/>
            <a:chOff x="14085061" y="3331258"/>
            <a:chExt cx="2209110" cy="59705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85061" y="3331258"/>
              <a:ext cx="2209110" cy="597056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72000" y="8285002"/>
            <a:ext cx="1104762" cy="40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73906" y="8684877"/>
            <a:ext cx="5600000" cy="9238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3762" y="3437162"/>
            <a:ext cx="2615143" cy="6171429"/>
            <a:chOff x="1483762" y="3437162"/>
            <a:chExt cx="2615143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3762" y="3437162"/>
              <a:ext cx="261514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13190" y="3437162"/>
            <a:ext cx="3597283" cy="3152356"/>
            <a:chOff x="4213190" y="3437162"/>
            <a:chExt cx="3597283" cy="3152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3190" y="3437162"/>
              <a:ext cx="3597283" cy="3152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3190" y="6689484"/>
            <a:ext cx="3597283" cy="2919106"/>
            <a:chOff x="4213190" y="6689484"/>
            <a:chExt cx="3597283" cy="2919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3190" y="6689484"/>
              <a:ext cx="3597283" cy="2919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27956" y="3437162"/>
            <a:ext cx="3013399" cy="6171429"/>
            <a:chOff x="7927956" y="3437162"/>
            <a:chExt cx="301339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7956" y="3437162"/>
              <a:ext cx="301339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5164" y="3437162"/>
            <a:ext cx="3417518" cy="3255590"/>
            <a:chOff x="11065164" y="3437162"/>
            <a:chExt cx="3417518" cy="32555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5164" y="3437162"/>
              <a:ext cx="3417518" cy="32555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8" y="1334751"/>
            <a:ext cx="3180952" cy="1380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8485" y="2404561"/>
            <a:ext cx="3790476" cy="5047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54691" y="7251549"/>
            <a:ext cx="4419048" cy="3809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2803" y="6851539"/>
            <a:ext cx="1104762" cy="4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54667" y="8248096"/>
            <a:ext cx="5600000" cy="13523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52786" y="7848086"/>
            <a:ext cx="1038095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5383" y="1521515"/>
            <a:ext cx="2397423" cy="2397423"/>
            <a:chOff x="1375383" y="1521515"/>
            <a:chExt cx="2397423" cy="2397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383" y="1521515"/>
              <a:ext cx="2397423" cy="23974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2090" y="1303395"/>
            <a:ext cx="3933333" cy="29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3986" y="5082862"/>
            <a:ext cx="4447619" cy="7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731" y="7926159"/>
            <a:ext cx="2980952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64943" y="5482086"/>
            <a:ext cx="3809942" cy="83729"/>
            <a:chOff x="8864943" y="5482086"/>
            <a:chExt cx="3809942" cy="83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864943" y="5482086"/>
              <a:ext cx="3809942" cy="837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34467" y="6956655"/>
            <a:ext cx="3809524" cy="11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4996" y="5140830"/>
            <a:ext cx="7277108" cy="77219"/>
            <a:chOff x="9694996" y="5140830"/>
            <a:chExt cx="7277108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9694996" y="5140830"/>
              <a:ext cx="7277108" cy="772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2181" y="2321487"/>
            <a:ext cx="1161905" cy="4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30660" y="6494300"/>
            <a:ext cx="1628571" cy="4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76001" y="2764229"/>
            <a:ext cx="4152381" cy="14761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9325" y="5702963"/>
            <a:ext cx="2438095" cy="3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72187" y="6428785"/>
            <a:ext cx="504762" cy="4095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76001" y="6775858"/>
            <a:ext cx="3847619" cy="14761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34467" y="2783839"/>
            <a:ext cx="3352381" cy="819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30658" y="2321487"/>
            <a:ext cx="1571429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180952" cy="13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485" y="2404561"/>
            <a:ext cx="3790476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58287" y="3744182"/>
            <a:ext cx="4047619" cy="22095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70" y="3344168"/>
            <a:ext cx="1104762" cy="4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2" y="3378453"/>
            <a:ext cx="5802705" cy="5553462"/>
            <a:chOff x="1483762" y="3378453"/>
            <a:chExt cx="5802705" cy="55534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762" y="3378453"/>
              <a:ext cx="5802705" cy="5553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3325" y="3378453"/>
            <a:ext cx="6171429" cy="5553462"/>
            <a:chOff x="7523325" y="3378453"/>
            <a:chExt cx="6171429" cy="55534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325" y="3378453"/>
              <a:ext cx="6171429" cy="555346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56382" y="6101851"/>
            <a:ext cx="1104762" cy="4095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58287" y="6501725"/>
            <a:ext cx="4409524" cy="13523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180952" cy="13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485" y="2404561"/>
            <a:ext cx="3790476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382" y="3716353"/>
            <a:ext cx="14723810" cy="56476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316344"/>
            <a:ext cx="619048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71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10457143" cy="3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3" y="794095"/>
            <a:ext cx="9409524" cy="71142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6858" y="7388905"/>
            <a:ext cx="4561905" cy="23523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3383" y="3070026"/>
            <a:ext cx="7136956" cy="5801913"/>
            <a:chOff x="2083383" y="3070026"/>
            <a:chExt cx="7136956" cy="58019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3383" y="3070026"/>
              <a:ext cx="7136956" cy="58019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86532" y="1334751"/>
            <a:ext cx="4666667" cy="7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4489" y="2001151"/>
            <a:ext cx="5114286" cy="5047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73527" y="3449901"/>
            <a:ext cx="4361905" cy="34952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71622" y="3035741"/>
            <a:ext cx="609524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429" y="1334751"/>
            <a:ext cx="4666667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9744" y="2001151"/>
            <a:ext cx="5114286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930332" y="2850238"/>
            <a:ext cx="27838593" cy="68273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316342"/>
            <a:ext cx="1047619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429" y="1334751"/>
            <a:ext cx="4666667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9744" y="2001151"/>
            <a:ext cx="5114286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477" y="3072425"/>
            <a:ext cx="1047619" cy="4095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760829" y="1795854"/>
            <a:ext cx="27807371" cy="83878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10990" y="5230562"/>
            <a:ext cx="7740952" cy="77219"/>
            <a:chOff x="5310990" y="5230562"/>
            <a:chExt cx="7740952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310990" y="5230562"/>
              <a:ext cx="7740952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18" y="1334751"/>
            <a:ext cx="1952381" cy="7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001151"/>
            <a:ext cx="3000000" cy="5047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8220" y="3309963"/>
            <a:ext cx="1076190" cy="4285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6572" y="3309963"/>
            <a:ext cx="1076190" cy="4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2199" y="3756503"/>
            <a:ext cx="7366229" cy="4705179"/>
            <a:chOff x="1462199" y="3756503"/>
            <a:chExt cx="7366229" cy="4705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2199" y="3756503"/>
              <a:ext cx="7366229" cy="4705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0857" y="3756503"/>
            <a:ext cx="7309015" cy="4705179"/>
            <a:chOff x="9880857" y="3756503"/>
            <a:chExt cx="7309015" cy="4705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0857" y="3756503"/>
              <a:ext cx="7309015" cy="4705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61880" y="3486582"/>
            <a:ext cx="3885714" cy="923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60191" y="3072429"/>
            <a:ext cx="1038095" cy="4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2373" y="3106710"/>
            <a:ext cx="5244475" cy="3791805"/>
            <a:chOff x="1472373" y="3106710"/>
            <a:chExt cx="5244475" cy="37918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2373" y="3106710"/>
              <a:ext cx="5244475" cy="37918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29" y="1334751"/>
            <a:ext cx="4666667" cy="7619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9744" y="2001151"/>
            <a:ext cx="5114286" cy="5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373" y="7034734"/>
            <a:ext cx="5244475" cy="3050501"/>
            <a:chOff x="1472373" y="7034734"/>
            <a:chExt cx="5244475" cy="30505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2373" y="7034734"/>
              <a:ext cx="5244475" cy="30505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33740" y="3106710"/>
            <a:ext cx="5115420" cy="3791805"/>
            <a:chOff x="6933740" y="3106710"/>
            <a:chExt cx="5115420" cy="37918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3740" y="3106710"/>
              <a:ext cx="5115420" cy="37918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3740" y="7034734"/>
            <a:ext cx="5115420" cy="1682880"/>
            <a:chOff x="6933740" y="7034734"/>
            <a:chExt cx="5115420" cy="16828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3740" y="7034734"/>
              <a:ext cx="5115420" cy="16828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55620" y="5064734"/>
            <a:ext cx="4285714" cy="22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60191" y="4664725"/>
            <a:ext cx="1038095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2373" y="3106714"/>
            <a:ext cx="11030613" cy="5115447"/>
            <a:chOff x="1472373" y="3106714"/>
            <a:chExt cx="11030613" cy="51154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2373" y="3106714"/>
              <a:ext cx="11030613" cy="51154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77383" y="3486582"/>
            <a:ext cx="5533333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75479" y="3072429"/>
            <a:ext cx="103809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29" y="1334751"/>
            <a:ext cx="4666667" cy="7619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9744" y="2001151"/>
            <a:ext cx="5114286" cy="5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5479" y="4337100"/>
            <a:ext cx="1038095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0953" y="4678334"/>
            <a:ext cx="4285714" cy="22095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5584" y="6075749"/>
            <a:ext cx="4304762" cy="1352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3891" y="5661595"/>
            <a:ext cx="1038095" cy="4095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8429" y="1334751"/>
            <a:ext cx="4666667" cy="7619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9744" y="2001151"/>
            <a:ext cx="5114286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2373" y="3106710"/>
            <a:ext cx="4593721" cy="1465930"/>
            <a:chOff x="1472373" y="3106710"/>
            <a:chExt cx="4593721" cy="1465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2373" y="3106710"/>
              <a:ext cx="4593721" cy="14659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2373" y="4801537"/>
            <a:ext cx="4593721" cy="4333468"/>
            <a:chOff x="1472373" y="4801537"/>
            <a:chExt cx="4593721" cy="43334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2373" y="4801537"/>
              <a:ext cx="4593721" cy="43334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68176" y="3106710"/>
            <a:ext cx="4263693" cy="2321056"/>
            <a:chOff x="6968176" y="3106710"/>
            <a:chExt cx="4263693" cy="23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8176" y="3106710"/>
              <a:ext cx="4263693" cy="23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07317" y="3106710"/>
            <a:ext cx="4090089" cy="4415241"/>
            <a:chOff x="12107317" y="3106710"/>
            <a:chExt cx="4090089" cy="44152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7317" y="3106710"/>
              <a:ext cx="4090089" cy="441524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35369" y="7878116"/>
            <a:ext cx="8266667" cy="13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33895" y="7478107"/>
            <a:ext cx="1038095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71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6238095" cy="3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794095"/>
            <a:ext cx="9819048" cy="71142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77905" y="7388905"/>
            <a:ext cx="4695238" cy="16952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429" y="1334751"/>
            <a:ext cx="4666667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9744" y="2001151"/>
            <a:ext cx="5114286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4906" y="3716353"/>
            <a:ext cx="14819048" cy="6076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316344"/>
            <a:ext cx="619048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71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7485714" cy="3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61905" cy="4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4" y="794092"/>
            <a:ext cx="9352381" cy="7857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3873" y="7388905"/>
            <a:ext cx="5390476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9245" y="3771429"/>
            <a:ext cx="6171429" cy="2742857"/>
            <a:chOff x="1429245" y="3771429"/>
            <a:chExt cx="6171429" cy="2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9245" y="3771429"/>
              <a:ext cx="6171429" cy="2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1996" y="6228579"/>
            <a:ext cx="8876190" cy="74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8427" y="1334751"/>
            <a:ext cx="1933333" cy="7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9742" y="2001151"/>
            <a:ext cx="3571429" cy="50476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171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5130" y="3247079"/>
            <a:ext cx="8200000" cy="7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1773" y="1397183"/>
            <a:ext cx="11104762" cy="35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1762" y="8680585"/>
            <a:ext cx="5187896" cy="115813"/>
            <a:chOff x="1641762" y="8680585"/>
            <a:chExt cx="5187896" cy="11581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41762" y="8680585"/>
              <a:ext cx="5187896" cy="115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427" y="1334751"/>
            <a:ext cx="971429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9742" y="2001151"/>
            <a:ext cx="4885714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2371" y="3166831"/>
            <a:ext cx="6619273" cy="3202073"/>
            <a:chOff x="1472371" y="3166831"/>
            <a:chExt cx="6619273" cy="32020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2371" y="3166831"/>
              <a:ext cx="6619273" cy="32020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57617" y="6565085"/>
            <a:ext cx="6570481" cy="3203109"/>
            <a:chOff x="5857617" y="6565085"/>
            <a:chExt cx="6570481" cy="3203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7617" y="6565085"/>
              <a:ext cx="6570481" cy="3203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0627" y="3166831"/>
            <a:ext cx="6533412" cy="3201372"/>
            <a:chOff x="10110627" y="3166831"/>
            <a:chExt cx="6533412" cy="32013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0627" y="3166831"/>
              <a:ext cx="6533412" cy="3201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53471" y="3177810"/>
            <a:ext cx="4191698" cy="5588930"/>
            <a:chOff x="7553471" y="3177810"/>
            <a:chExt cx="4191698" cy="5588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3471" y="3177810"/>
              <a:ext cx="4191698" cy="55889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8427" y="1334751"/>
            <a:ext cx="971429" cy="7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9173" y="2001151"/>
            <a:ext cx="7780952" cy="5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371" y="3177810"/>
            <a:ext cx="5588930" cy="5588930"/>
            <a:chOff x="1472371" y="3177810"/>
            <a:chExt cx="5588930" cy="55889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2371" y="3177810"/>
              <a:ext cx="5588930" cy="5588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87542" y="3177810"/>
            <a:ext cx="4191698" cy="5588930"/>
            <a:chOff x="12287542" y="3177810"/>
            <a:chExt cx="4191698" cy="55889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7542" y="3177810"/>
              <a:ext cx="4191698" cy="5588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171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4506" y="7777068"/>
            <a:ext cx="2580952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13081" y="7776003"/>
            <a:ext cx="820309" cy="1099198"/>
            <a:chOff x="16113081" y="777600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3081" y="777600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6745" y="1658881"/>
            <a:ext cx="8019048" cy="36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2938" y="5140138"/>
            <a:ext cx="3952381" cy="5904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1952381" cy="7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7307940"/>
            <a:ext cx="8247160" cy="77219"/>
            <a:chOff x="8933792" y="7307940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7307940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296" y="7023101"/>
            <a:ext cx="5609524" cy="11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382" y="3456610"/>
            <a:ext cx="5952381" cy="22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132" y="2001151"/>
            <a:ext cx="3000000" cy="5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9477" y="6604844"/>
            <a:ext cx="609524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93621" y="7307940"/>
            <a:ext cx="4527504" cy="2175093"/>
            <a:chOff x="10793621" y="7307940"/>
            <a:chExt cx="4527504" cy="21750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93621" y="7307940"/>
              <a:ext cx="4527504" cy="21750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9477" y="3028039"/>
            <a:ext cx="609524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23394" y="1398695"/>
            <a:ext cx="6867957" cy="5897858"/>
            <a:chOff x="9623394" y="1398695"/>
            <a:chExt cx="6867957" cy="58978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3394" y="1398695"/>
              <a:ext cx="6867957" cy="5897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923974" y="1715522"/>
            <a:ext cx="27813160" cy="81599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18" y="1334751"/>
            <a:ext cx="1952381" cy="7619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001151"/>
            <a:ext cx="3000000" cy="5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77" y="3064348"/>
            <a:ext cx="1047619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7" y="3072425"/>
            <a:ext cx="1047619" cy="409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24492" y="1952278"/>
            <a:ext cx="27734698" cy="83659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818" y="1334751"/>
            <a:ext cx="1952381" cy="7619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132" y="2001151"/>
            <a:ext cx="3000000" cy="5047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10990" y="5230562"/>
            <a:ext cx="7740952" cy="77219"/>
            <a:chOff x="5310990" y="5230562"/>
            <a:chExt cx="7740952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310990" y="5230562"/>
              <a:ext cx="7740952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18" y="1334751"/>
            <a:ext cx="1952381" cy="7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001151"/>
            <a:ext cx="3000000" cy="5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1020" y="3618525"/>
            <a:ext cx="7843169" cy="4843157"/>
            <a:chOff x="951020" y="3618525"/>
            <a:chExt cx="7843169" cy="48431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020" y="3618525"/>
              <a:ext cx="7843169" cy="484315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8218" y="3309961"/>
            <a:ext cx="1266667" cy="4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6530" y="3309961"/>
            <a:ext cx="1733333" cy="4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80815" y="3816948"/>
            <a:ext cx="7567794" cy="4644733"/>
            <a:chOff x="9880815" y="3816948"/>
            <a:chExt cx="7567794" cy="46447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0815" y="3816948"/>
              <a:ext cx="7567794" cy="4644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1952381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3000000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52902" y="3098629"/>
            <a:ext cx="4250068" cy="5532424"/>
            <a:chOff x="12752902" y="3098629"/>
            <a:chExt cx="4250068" cy="55324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52902" y="3098629"/>
              <a:ext cx="4250068" cy="553242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0950" y="3464363"/>
            <a:ext cx="3438095" cy="43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477" y="3064344"/>
            <a:ext cx="1038095" cy="4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1382" y="8224858"/>
            <a:ext cx="7885714" cy="13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9477" y="7824836"/>
            <a:ext cx="1104762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58202" y="3098629"/>
            <a:ext cx="3558670" cy="4277900"/>
            <a:chOff x="5558202" y="3098629"/>
            <a:chExt cx="3558670" cy="42779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8202" y="3098629"/>
              <a:ext cx="3558670" cy="4277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1346" y="3098629"/>
            <a:ext cx="3631555" cy="5532424"/>
            <a:chOff x="9121346" y="3098629"/>
            <a:chExt cx="3631555" cy="55324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21346" y="3098629"/>
              <a:ext cx="3631555" cy="5532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1832" y="2511488"/>
            <a:ext cx="5002051" cy="6537361"/>
            <a:chOff x="6641832" y="2511488"/>
            <a:chExt cx="5002051" cy="6537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1832" y="2511488"/>
              <a:ext cx="5002051" cy="65373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18" y="1334751"/>
            <a:ext cx="1952381" cy="7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001151"/>
            <a:ext cx="3000000" cy="5047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0950" y="3464363"/>
            <a:ext cx="4961905" cy="30666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477" y="3064344"/>
            <a:ext cx="1038095" cy="4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906" y="7793123"/>
            <a:ext cx="5314286" cy="13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9477" y="7393100"/>
            <a:ext cx="1104762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5181" y="2511488"/>
            <a:ext cx="4909137" cy="6537361"/>
            <a:chOff x="12205181" y="2511488"/>
            <a:chExt cx="4909137" cy="6537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05181" y="2511488"/>
              <a:ext cx="4909137" cy="65373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31471" y="5757790"/>
            <a:ext cx="7323136" cy="73051"/>
            <a:chOff x="8231471" y="5757790"/>
            <a:chExt cx="7323136" cy="730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231471" y="5757790"/>
              <a:ext cx="7323136" cy="73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2021-03-18T16:12:27Z</dcterms:created>
  <dcterms:modified xsi:type="dcterms:W3CDTF">2021-03-18T16:12:27Z</dcterms:modified>
</cp:coreProperties>
</file>